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60" r:id="rId9"/>
    <p:sldId id="269" r:id="rId10"/>
    <p:sldId id="268" r:id="rId11"/>
    <p:sldId id="271" r:id="rId12"/>
    <p:sldId id="270" r:id="rId13"/>
    <p:sldId id="272" r:id="rId14"/>
    <p:sldId id="261" r:id="rId15"/>
    <p:sldId id="273" r:id="rId16"/>
    <p:sldId id="274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/>
    <p:restoredTop sz="94655"/>
  </p:normalViewPr>
  <p:slideViewPr>
    <p:cSldViewPr snapToGrid="0">
      <p:cViewPr>
        <p:scale>
          <a:sx n="119" d="100"/>
          <a:sy n="119" d="100"/>
        </p:scale>
        <p:origin x="144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/>
            <a:t>Whitefly Pest</a:t>
          </a:r>
          <a:endParaRPr lang="en-US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/>
            <a:t>Goal is to detect and count whiteflies present in the image</a:t>
          </a:r>
          <a:endParaRPr lang="en-US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 use case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Whitefly Pest</a:t>
          </a:r>
          <a:endParaRPr lang="en-US" sz="1400" kern="120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Goal is to detect and count whiteflies present in the image</a:t>
          </a:r>
          <a:endParaRPr lang="en-US" sz="1800" kern="120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 use case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center</a:t>
            </a:r>
            <a:r>
              <a:rPr lang="en-GB" dirty="0"/>
              <a:t> of the </a:t>
            </a:r>
            <a:r>
              <a:rPr lang="en-GB" b="1" dirty="0"/>
              <a:t>bounding box </a:t>
            </a:r>
            <a:r>
              <a:rPr lang="en-GB" dirty="0"/>
              <a:t>should </a:t>
            </a:r>
            <a:r>
              <a:rPr lang="en-GB" b="1" dirty="0"/>
              <a:t>align</a:t>
            </a:r>
            <a:r>
              <a:rPr lang="en-GB" dirty="0"/>
              <a:t> with the </a:t>
            </a:r>
            <a:r>
              <a:rPr lang="en-GB" b="1" dirty="0" err="1"/>
              <a:t>center</a:t>
            </a:r>
            <a:r>
              <a:rPr lang="en-GB" dirty="0"/>
              <a:t> of the corresponding </a:t>
            </a:r>
            <a:r>
              <a:rPr lang="en-GB" b="1" dirty="0"/>
              <a:t>object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edges</a:t>
            </a:r>
            <a:r>
              <a:rPr lang="en-GB" dirty="0"/>
              <a:t> of the bounding box </a:t>
            </a:r>
            <a:r>
              <a:rPr lang="en-GB" b="1" dirty="0"/>
              <a:t>should not exceed the boundaries of the object</a:t>
            </a:r>
            <a:r>
              <a:rPr lang="en-GB" dirty="0"/>
              <a:t>.</a:t>
            </a:r>
          </a:p>
          <a:p>
            <a:r>
              <a:rPr lang="en-GB" dirty="0"/>
              <a:t>Boxes should be </a:t>
            </a:r>
            <a:r>
              <a:rPr lang="en-GB" b="1" dirty="0"/>
              <a:t>tight</a:t>
            </a:r>
            <a:r>
              <a:rPr lang="en-GB" dirty="0"/>
              <a:t> but not overly precise — enough to capture the object clearly without including background noise.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1088572" y="2655734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5791200" y="2777433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5671457" y="2777433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5E05F6-D66B-F548-FC53-5799D427B97C}"/>
              </a:ext>
            </a:extLst>
          </p:cNvPr>
          <p:cNvSpPr/>
          <p:nvPr/>
        </p:nvSpPr>
        <p:spPr>
          <a:xfrm rot="21318021">
            <a:off x="2991125" y="3210830"/>
            <a:ext cx="2617208" cy="18676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856298-3058-5791-D44A-DD5564B6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pic>
        <p:nvPicPr>
          <p:cNvPr id="6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82831A85-A930-D543-85E3-075357BB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12" y="2155371"/>
            <a:ext cx="3825239" cy="3830638"/>
          </a:xfrm>
        </p:spPr>
      </p:pic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D4E1E0-D8B1-125C-4E27-C3FA3CA9B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12773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1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5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634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385</Words>
  <Application>Microsoft Macintosh PowerPoint</Application>
  <PresentationFormat>Widescreen</PresentationFormat>
  <Paragraphs>78</Paragraphs>
  <Slides>19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Mono</vt:lpstr>
      <vt:lpstr>Arial</vt:lpstr>
      <vt:lpstr>Bierstadt</vt:lpstr>
      <vt:lpstr>GestaltVTI</vt:lpstr>
      <vt:lpstr>Data-Efficient Strategies for Object Detection</vt:lpstr>
      <vt:lpstr>Tutorial Goals</vt:lpstr>
      <vt:lpstr>Agenda</vt:lpstr>
      <vt:lpstr>Case Study</vt:lpstr>
      <vt:lpstr>Case Study</vt:lpstr>
      <vt:lpstr>Case Study</vt:lpstr>
      <vt:lpstr>Case Study</vt:lpstr>
      <vt:lpstr>Data Collection</vt:lpstr>
      <vt:lpstr>Data Collection</vt:lpstr>
      <vt:lpstr>Annotation</vt:lpstr>
      <vt:lpstr>Annotation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Dinis Costa</cp:lastModifiedBy>
  <cp:revision>3</cp:revision>
  <dcterms:created xsi:type="dcterms:W3CDTF">2025-06-25T08:32:53Z</dcterms:created>
  <dcterms:modified xsi:type="dcterms:W3CDTF">2025-06-26T18:00:36Z</dcterms:modified>
</cp:coreProperties>
</file>